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3" r:id="rId3"/>
    <p:sldId id="281" r:id="rId4"/>
    <p:sldId id="282" r:id="rId5"/>
    <p:sldId id="266" r:id="rId6"/>
  </p:sldIdLst>
  <p:sldSz cx="12192000" cy="6858000"/>
  <p:notesSz cx="6865938" cy="95408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 snapToGrid="0" showGuides="1">
      <p:cViewPr>
        <p:scale>
          <a:sx n="75" d="100"/>
          <a:sy n="75" d="100"/>
        </p:scale>
        <p:origin x="950" y="2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6E78D-F5A5-4C97-A64A-C6F718ACA26A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B2A7E-D141-4E5F-9EC1-A8D9D5D013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4695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6E78D-F5A5-4C97-A64A-C6F718ACA26A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B2A7E-D141-4E5F-9EC1-A8D9D5D013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155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6E78D-F5A5-4C97-A64A-C6F718ACA26A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B2A7E-D141-4E5F-9EC1-A8D9D5D013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63012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6E78D-F5A5-4C97-A64A-C6F718ACA26A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B2A7E-D141-4E5F-9EC1-A8D9D5D013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3421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6E78D-F5A5-4C97-A64A-C6F718ACA26A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B2A7E-D141-4E5F-9EC1-A8D9D5D013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817116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6E78D-F5A5-4C97-A64A-C6F718ACA26A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B2A7E-D141-4E5F-9EC1-A8D9D5D013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155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6E78D-F5A5-4C97-A64A-C6F718ACA26A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B2A7E-D141-4E5F-9EC1-A8D9D5D013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48546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6E78D-F5A5-4C97-A64A-C6F718ACA26A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B2A7E-D141-4E5F-9EC1-A8D9D5D013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02535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6E78D-F5A5-4C97-A64A-C6F718ACA26A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B2A7E-D141-4E5F-9EC1-A8D9D5D013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28836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6E78D-F5A5-4C97-A64A-C6F718ACA26A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B2A7E-D141-4E5F-9EC1-A8D9D5D013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1749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6E78D-F5A5-4C97-A64A-C6F718ACA26A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B2A7E-D141-4E5F-9EC1-A8D9D5D013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7512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6E78D-F5A5-4C97-A64A-C6F718ACA26A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B2A7E-D141-4E5F-9EC1-A8D9D5D013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7779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6E78D-F5A5-4C97-A64A-C6F718ACA26A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B2A7E-D141-4E5F-9EC1-A8D9D5D013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2659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6E78D-F5A5-4C97-A64A-C6F718ACA26A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B2A7E-D141-4E5F-9EC1-A8D9D5D013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3804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6E78D-F5A5-4C97-A64A-C6F718ACA26A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B2A7E-D141-4E5F-9EC1-A8D9D5D013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9156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6E78D-F5A5-4C97-A64A-C6F718ACA26A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B2A7E-D141-4E5F-9EC1-A8D9D5D013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265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56E78D-F5A5-4C97-A64A-C6F718ACA26A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D0B2A7E-D141-4E5F-9EC1-A8D9D5D013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4722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95684" y="1595522"/>
            <a:ext cx="9257915" cy="1287637"/>
          </a:xfrm>
        </p:spPr>
        <p:txBody>
          <a:bodyPr/>
          <a:lstStyle/>
          <a:p>
            <a:pPr algn="ctr"/>
            <a:r>
              <a:rPr lang="ru-RU" sz="35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«Путешествие в страну народных музыкальных инструментов»</a:t>
            </a:r>
            <a:endParaRPr lang="ru-RU" sz="35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49089" y="4368800"/>
            <a:ext cx="3238958" cy="1380836"/>
          </a:xfrm>
        </p:spPr>
        <p:txBody>
          <a:bodyPr>
            <a:noAutofit/>
          </a:bodyPr>
          <a:lstStyle/>
          <a:p>
            <a:endParaRPr lang="ru-RU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Семдянова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Ю.Э</a:t>
            </a:r>
          </a:p>
          <a:p>
            <a:pPr algn="l"/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Муз.руководитель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7644" y="194873"/>
            <a:ext cx="87940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МУНИЦИПАЛЬНОЕ ДОШКОЛЬНОЕ БЮДЖЕТНОЕ УЧРЕЖДЕНИЕ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ГОРОДА БУЗУЛУКА «ДЕТСКИЙ САД ПРИСМОТРА И ОЗДОРОВЛЕНИЯ №29»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845" y="3025143"/>
            <a:ext cx="4937137" cy="3444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583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Духовые инструменты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endParaRPr lang="ru-RU" sz="32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indent="17463" algn="just">
              <a:buNone/>
            </a:pP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437" y="3993502"/>
            <a:ext cx="2778405" cy="26872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01998">
            <a:off x="779777" y="1438478"/>
            <a:ext cx="4878897" cy="24394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2894" y="3184070"/>
            <a:ext cx="4017606" cy="30132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75836">
            <a:off x="6073038" y="1536412"/>
            <a:ext cx="3468881" cy="2651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56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Струнные инструменты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endParaRPr lang="ru-RU" sz="32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indent="17463" algn="just">
              <a:buNone/>
            </a:pP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437" y="3993502"/>
            <a:ext cx="2778405" cy="26872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601594">
            <a:off x="961662" y="1359401"/>
            <a:ext cx="3470400" cy="3600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7955" y="1391477"/>
            <a:ext cx="4276047" cy="32070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823">
            <a:off x="5421086" y="4059558"/>
            <a:ext cx="4117910" cy="1873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227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Ударные и шумовые инструменты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endParaRPr lang="ru-RU" sz="32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indent="17463" algn="just">
              <a:buNone/>
            </a:pP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090" y="3993505"/>
            <a:ext cx="2778405" cy="26872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989" y="1270000"/>
            <a:ext cx="2308261" cy="230826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266" y="1224965"/>
            <a:ext cx="3122039" cy="235329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61632">
            <a:off x="6409376" y="3992759"/>
            <a:ext cx="3543869" cy="15716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1257">
            <a:off x="3358332" y="1639074"/>
            <a:ext cx="2957924" cy="182651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64935">
            <a:off x="3651078" y="3617879"/>
            <a:ext cx="2685418" cy="2685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28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849" y="204871"/>
            <a:ext cx="1954031" cy="694539"/>
          </a:xfrm>
        </p:spPr>
        <p:txBody>
          <a:bodyPr/>
          <a:lstStyle/>
          <a:p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039" y="204871"/>
            <a:ext cx="5612513" cy="3727060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9667" y="2068401"/>
            <a:ext cx="3377771" cy="450088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90" y="4059024"/>
            <a:ext cx="2778405" cy="2687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3367</TotalTime>
  <Words>36</Words>
  <Application>Microsoft Office PowerPoint</Application>
  <PresentationFormat>Широкоэкранный</PresentationFormat>
  <Paragraphs>9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Times New Roman</vt:lpstr>
      <vt:lpstr>Trebuchet MS</vt:lpstr>
      <vt:lpstr>Wingdings 3</vt:lpstr>
      <vt:lpstr>Аспект</vt:lpstr>
      <vt:lpstr> «Путешествие в страну народных музыкальных инструментов»</vt:lpstr>
      <vt:lpstr>Духовые инструменты</vt:lpstr>
      <vt:lpstr>Струнные инструменты</vt:lpstr>
      <vt:lpstr>Ударные и шумовые инструменты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  «Использование в работе приемов нетрадиционного экспериментирования с детьми младшего дошкольного возраста»</dc:title>
  <dc:creator>Mak Mik</dc:creator>
  <cp:lastModifiedBy>Эдуард</cp:lastModifiedBy>
  <cp:revision>70</cp:revision>
  <cp:lastPrinted>2019-11-11T21:22:47Z</cp:lastPrinted>
  <dcterms:created xsi:type="dcterms:W3CDTF">2019-11-11T20:58:19Z</dcterms:created>
  <dcterms:modified xsi:type="dcterms:W3CDTF">2025-03-31T18:41:01Z</dcterms:modified>
</cp:coreProperties>
</file>